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notesMasterIdLst>
    <p:notesMasterId r:id="rId10"/>
  </p:notesMasterIdLst>
  <p:sldIdLst>
    <p:sldId id="259" r:id="rId2"/>
    <p:sldId id="264" r:id="rId3"/>
    <p:sldId id="260" r:id="rId4"/>
    <p:sldId id="257" r:id="rId5"/>
    <p:sldId id="258" r:id="rId6"/>
    <p:sldId id="261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94"/>
    <p:restoredTop sz="94586"/>
  </p:normalViewPr>
  <p:slideViewPr>
    <p:cSldViewPr snapToGrid="0">
      <p:cViewPr varScale="1">
        <p:scale>
          <a:sx n="113" d="100"/>
          <a:sy n="113" d="100"/>
        </p:scale>
        <p:origin x="21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519AC-7F9A-2643-80A5-9590D194DC40}" type="datetimeFigureOut">
              <a:rPr lang="en-US" smtClean="0"/>
              <a:t>1/14/26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B3BB98-C24C-F347-89B9-A9DF747E9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045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3BB98-C24C-F347-89B9-A9DF747E99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865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9178B-AE99-5728-FCDB-7CEE3917A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1020EB-97E4-A1F7-99DA-6FBB21D0A0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4BF491-DA6F-73D2-E595-4ABEE01249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6A07E4-B44D-DC74-4A59-E8080808DB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3BB98-C24C-F347-89B9-A9DF747E998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037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1/14/26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503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82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94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165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036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027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1/14/26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975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973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1/14/26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145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93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1/14/26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14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1/14/26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07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50" r:id="rId6"/>
    <p:sldLayoutId id="2147483745" r:id="rId7"/>
    <p:sldLayoutId id="2147483746" r:id="rId8"/>
    <p:sldLayoutId id="2147483747" r:id="rId9"/>
    <p:sldLayoutId id="2147483749" r:id="rId10"/>
    <p:sldLayoutId id="2147483748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circle&#10;&#10;AI-generated content may be incorrect.">
            <a:extLst>
              <a:ext uri="{FF2B5EF4-FFF2-40B4-BE49-F238E27FC236}">
                <a16:creationId xmlns:a16="http://schemas.microsoft.com/office/drawing/2014/main" id="{B035D8DA-C9F0-002F-12BE-37351A826C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1784"/>
          <a:stretch>
            <a:fillRect/>
          </a:stretch>
        </p:blipFill>
        <p:spPr>
          <a:xfrm>
            <a:off x="-1" y="-1"/>
            <a:ext cx="12216337" cy="6858001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A55082-8166-3DEB-EB7B-B88E7311FC08}"/>
              </a:ext>
            </a:extLst>
          </p:cNvPr>
          <p:cNvSpPr txBox="1"/>
          <p:nvPr/>
        </p:nvSpPr>
        <p:spPr>
          <a:xfrm>
            <a:off x="4100286" y="2572392"/>
            <a:ext cx="399142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 err="1"/>
              <a:t>HerWay</a:t>
            </a:r>
            <a:endParaRPr lang="en-US" sz="13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4EBBF3-05CC-2E79-71E8-1B82C7EE1769}"/>
              </a:ext>
            </a:extLst>
          </p:cNvPr>
          <p:cNvSpPr txBox="1"/>
          <p:nvPr/>
        </p:nvSpPr>
        <p:spPr>
          <a:xfrm>
            <a:off x="2456142" y="4649437"/>
            <a:ext cx="6634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CADEMY ENGRAVED LET PLAIN:1.0" panose="02000000000000000000" pitchFamily="2" charset="0"/>
              </a:rPr>
              <a:t>Interpreting how public spaces feel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CDF962-44DA-F052-D8E8-CB522304188B}"/>
              </a:ext>
            </a:extLst>
          </p:cNvPr>
          <p:cNvSpPr txBox="1"/>
          <p:nvPr/>
        </p:nvSpPr>
        <p:spPr>
          <a:xfrm>
            <a:off x="5386039" y="5172657"/>
            <a:ext cx="100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-------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D2AEBF-7042-A07B-6541-6D17AD6C7864}"/>
              </a:ext>
            </a:extLst>
          </p:cNvPr>
          <p:cNvSpPr txBox="1"/>
          <p:nvPr/>
        </p:nvSpPr>
        <p:spPr>
          <a:xfrm>
            <a:off x="3939254" y="5541989"/>
            <a:ext cx="36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ACADEMY ENGRAVED LET PLAIN:1.0" panose="02000000000000000000" pitchFamily="2" charset="0"/>
              </a:rPr>
              <a:t>SoReMo</a:t>
            </a:r>
            <a:r>
              <a:rPr lang="en-US" b="1" dirty="0">
                <a:latin typeface="ACADEMY ENGRAVED LET PLAIN:1.0" panose="02000000000000000000" pitchFamily="2" charset="0"/>
              </a:rPr>
              <a:t> Fellowship Program</a:t>
            </a:r>
          </a:p>
        </p:txBody>
      </p:sp>
    </p:spTree>
    <p:extLst>
      <p:ext uri="{BB962C8B-B14F-4D97-AF65-F5344CB8AC3E}">
        <p14:creationId xmlns:p14="http://schemas.microsoft.com/office/powerpoint/2010/main" val="360406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19300B-F123-777C-9964-6F50A4898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D7FE40D-9009-5B3C-5F5D-87080ED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circle&#10;&#10;AI-generated content may be incorrect.">
            <a:extLst>
              <a:ext uri="{FF2B5EF4-FFF2-40B4-BE49-F238E27FC236}">
                <a16:creationId xmlns:a16="http://schemas.microsoft.com/office/drawing/2014/main" id="{5F8642CE-4170-D799-3D9E-DA3F6A1AD9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" b="1784"/>
          <a:stretch>
            <a:fillRect/>
          </a:stretch>
        </p:blipFill>
        <p:spPr>
          <a:xfrm>
            <a:off x="0" y="-149049"/>
            <a:ext cx="12216337" cy="68580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2E12A0-0FFA-06F4-8133-C175E11F4A98}"/>
              </a:ext>
            </a:extLst>
          </p:cNvPr>
          <p:cNvSpPr txBox="1"/>
          <p:nvPr/>
        </p:nvSpPr>
        <p:spPr>
          <a:xfrm>
            <a:off x="3533121" y="345520"/>
            <a:ext cx="51500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ACADEMY ENGRAVED LET PLAIN:1.0" panose="02000000000000000000" pitchFamily="2" charset="0"/>
              </a:rPr>
              <a:t>Thinking Machines</a:t>
            </a:r>
          </a:p>
        </p:txBody>
      </p:sp>
      <p:pic>
        <p:nvPicPr>
          <p:cNvPr id="4" name="Picture 3" descr="A person with long hair wearing a grey jacket&#10;&#10;Description automatically generated">
            <a:extLst>
              <a:ext uri="{FF2B5EF4-FFF2-40B4-BE49-F238E27FC236}">
                <a16:creationId xmlns:a16="http://schemas.microsoft.com/office/drawing/2014/main" id="{3B96C534-CA2C-DBEF-3C54-B0C27289AB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66"/>
          <a:stretch/>
        </p:blipFill>
        <p:spPr>
          <a:xfrm>
            <a:off x="871369" y="1947134"/>
            <a:ext cx="2794820" cy="34901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705A9A-084C-05B9-11FA-84E11BC1C956}"/>
              </a:ext>
            </a:extLst>
          </p:cNvPr>
          <p:cNvSpPr txBox="1"/>
          <p:nvPr/>
        </p:nvSpPr>
        <p:spPr>
          <a:xfrm>
            <a:off x="1097280" y="5647765"/>
            <a:ext cx="25495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Sanjana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Waghray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195381-7683-84D8-7508-17BC63759D2A}"/>
              </a:ext>
            </a:extLst>
          </p:cNvPr>
          <p:cNvSpPr txBox="1"/>
          <p:nvPr/>
        </p:nvSpPr>
        <p:spPr>
          <a:xfrm>
            <a:off x="1333948" y="6024282"/>
            <a:ext cx="1688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 in Data Science</a:t>
            </a:r>
          </a:p>
        </p:txBody>
      </p:sp>
      <p:pic>
        <p:nvPicPr>
          <p:cNvPr id="11" name="Picture 10" descr="A person standing on a bridge&#10;&#10;AI-generated content may be incorrect.">
            <a:extLst>
              <a:ext uri="{FF2B5EF4-FFF2-40B4-BE49-F238E27FC236}">
                <a16:creationId xmlns:a16="http://schemas.microsoft.com/office/drawing/2014/main" id="{15713E56-335E-F90C-81B2-94897BD627F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8072" t="35650" r="24521" b="20405"/>
          <a:stretch/>
        </p:blipFill>
        <p:spPr>
          <a:xfrm>
            <a:off x="4696242" y="1947135"/>
            <a:ext cx="2823848" cy="3490172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99387E-7A86-53B6-7478-8122407CD3A8}"/>
              </a:ext>
            </a:extLst>
          </p:cNvPr>
          <p:cNvSpPr txBox="1"/>
          <p:nvPr/>
        </p:nvSpPr>
        <p:spPr>
          <a:xfrm>
            <a:off x="5067248" y="5643360"/>
            <a:ext cx="25495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Sharanya Mishra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95CADF-6155-6BAC-29DC-CF2354EB15AC}"/>
              </a:ext>
            </a:extLst>
          </p:cNvPr>
          <p:cNvSpPr txBox="1"/>
          <p:nvPr/>
        </p:nvSpPr>
        <p:spPr>
          <a:xfrm>
            <a:off x="5250000" y="6024282"/>
            <a:ext cx="1688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 in Data Science</a:t>
            </a:r>
          </a:p>
        </p:txBody>
      </p:sp>
      <p:pic>
        <p:nvPicPr>
          <p:cNvPr id="8" name="Picture 7" descr="A person in a pink turtleneck&#10;&#10;AI-generated content may be incorrect.">
            <a:extLst>
              <a:ext uri="{FF2B5EF4-FFF2-40B4-BE49-F238E27FC236}">
                <a16:creationId xmlns:a16="http://schemas.microsoft.com/office/drawing/2014/main" id="{FE48043A-99B9-1FFF-36FC-FE2DB9032D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7102" y="1913268"/>
            <a:ext cx="2991397" cy="34837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2728CE-8CCF-0AAE-ACBE-633433661AB6}"/>
              </a:ext>
            </a:extLst>
          </p:cNvPr>
          <p:cNvSpPr txBox="1"/>
          <p:nvPr/>
        </p:nvSpPr>
        <p:spPr>
          <a:xfrm>
            <a:off x="8746728" y="5541074"/>
            <a:ext cx="25495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Gayathri Ananya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B5025A-17F5-CA12-584D-7E48E93DF1C6}"/>
              </a:ext>
            </a:extLst>
          </p:cNvPr>
          <p:cNvSpPr txBox="1"/>
          <p:nvPr/>
        </p:nvSpPr>
        <p:spPr>
          <a:xfrm>
            <a:off x="9177035" y="5941184"/>
            <a:ext cx="1688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 in Data Science</a:t>
            </a:r>
          </a:p>
        </p:txBody>
      </p:sp>
    </p:spTree>
    <p:extLst>
      <p:ext uri="{BB962C8B-B14F-4D97-AF65-F5344CB8AC3E}">
        <p14:creationId xmlns:p14="http://schemas.microsoft.com/office/powerpoint/2010/main" val="1913507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041C0-8EA9-915D-C4EE-D0BB79822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933C0-EEC0-0815-F0C1-4D6C94374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DD77B30-5391-9B0F-A243-AE332A0D5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036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35B4A-997D-ED27-1A0E-E95799618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diagram of a gap&#10;&#10;AI-generated content may be incorrect.">
            <a:extLst>
              <a:ext uri="{FF2B5EF4-FFF2-40B4-BE49-F238E27FC236}">
                <a16:creationId xmlns:a16="http://schemas.microsoft.com/office/drawing/2014/main" id="{075F0C8D-0BEE-07C4-06E9-88A895486D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8511"/>
          </a:xfrm>
        </p:spPr>
      </p:pic>
    </p:spTree>
    <p:extLst>
      <p:ext uri="{BB962C8B-B14F-4D97-AF65-F5344CB8AC3E}">
        <p14:creationId xmlns:p14="http://schemas.microsoft.com/office/powerpoint/2010/main" val="2738002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D6E45-CE72-32AF-E3CA-8BBB18C5F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diagram&#10;&#10;AI-generated content may be incorrect.">
            <a:extLst>
              <a:ext uri="{FF2B5EF4-FFF2-40B4-BE49-F238E27FC236}">
                <a16:creationId xmlns:a16="http://schemas.microsoft.com/office/drawing/2014/main" id="{8B3363E6-3043-F91F-6884-AF721F4FDA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0133"/>
          </a:xfrm>
        </p:spPr>
      </p:pic>
    </p:spTree>
    <p:extLst>
      <p:ext uri="{BB962C8B-B14F-4D97-AF65-F5344CB8AC3E}">
        <p14:creationId xmlns:p14="http://schemas.microsoft.com/office/powerpoint/2010/main" val="2740249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01E9A-BAA8-6476-7C15-FBF677DCC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map of a city&#10;&#10;AI-generated content may be incorrect.">
            <a:extLst>
              <a:ext uri="{FF2B5EF4-FFF2-40B4-BE49-F238E27FC236}">
                <a16:creationId xmlns:a16="http://schemas.microsoft.com/office/drawing/2014/main" id="{AA684368-CBB4-B294-BD11-1EA5AEE8D6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30723"/>
          </a:xfrm>
        </p:spPr>
      </p:pic>
    </p:spTree>
    <p:extLst>
      <p:ext uri="{BB962C8B-B14F-4D97-AF65-F5344CB8AC3E}">
        <p14:creationId xmlns:p14="http://schemas.microsoft.com/office/powerpoint/2010/main" val="990844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47612-E108-F759-39A8-CA2B331DF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diagram of steps&#10;&#10;AI-generated content may be incorrect.">
            <a:extLst>
              <a:ext uri="{FF2B5EF4-FFF2-40B4-BE49-F238E27FC236}">
                <a16:creationId xmlns:a16="http://schemas.microsoft.com/office/drawing/2014/main" id="{B489F9E5-DAAB-D4D7-FEF8-EC481FD9F2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031"/>
            <a:ext cx="12127726" cy="6850969"/>
          </a:xfrm>
        </p:spPr>
      </p:pic>
    </p:spTree>
    <p:extLst>
      <p:ext uri="{BB962C8B-B14F-4D97-AF65-F5344CB8AC3E}">
        <p14:creationId xmlns:p14="http://schemas.microsoft.com/office/powerpoint/2010/main" val="1765127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C8BB92-9E1D-27B1-DA16-68B12303A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ircle&#10;&#10;AI-generated content may be incorrect.">
            <a:extLst>
              <a:ext uri="{FF2B5EF4-FFF2-40B4-BE49-F238E27FC236}">
                <a16:creationId xmlns:a16="http://schemas.microsoft.com/office/drawing/2014/main" id="{59D2D94A-A35B-C19E-79C0-8C3CE99E0A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" b="1784"/>
          <a:stretch>
            <a:fillRect/>
          </a:stretch>
        </p:blipFill>
        <p:spPr>
          <a:xfrm>
            <a:off x="0" y="0"/>
            <a:ext cx="12216337" cy="68580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B2E5C9-A62E-728E-A128-87F9727A8736}"/>
              </a:ext>
            </a:extLst>
          </p:cNvPr>
          <p:cNvSpPr txBox="1"/>
          <p:nvPr/>
        </p:nvSpPr>
        <p:spPr>
          <a:xfrm>
            <a:off x="3747911" y="3228622"/>
            <a:ext cx="53396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latin typeface="ACADEMY ENGRAVED LET PLAIN:1.0" panose="02000000000000000000" pitchFamily="2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49793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1339</TotalTime>
  <Words>35</Words>
  <Application>Microsoft Macintosh PowerPoint</Application>
  <PresentationFormat>Widescreen</PresentationFormat>
  <Paragraphs>14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ACADEMY ENGRAVED LET PLAIN:1.0</vt:lpstr>
      <vt:lpstr>Aptos</vt:lpstr>
      <vt:lpstr>Arial</vt:lpstr>
      <vt:lpstr>The Hand Bold</vt:lpstr>
      <vt:lpstr>The Serif Hand Black</vt:lpstr>
      <vt:lpstr>Times New Roman</vt:lpstr>
      <vt:lpstr>SketchyVTI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Anshul Dani</dc:creator>
  <cp:lastModifiedBy>Sanjana Waghray</cp:lastModifiedBy>
  <cp:revision>17</cp:revision>
  <dcterms:created xsi:type="dcterms:W3CDTF">2026-01-11T15:32:30Z</dcterms:created>
  <dcterms:modified xsi:type="dcterms:W3CDTF">2026-01-15T18:14:15Z</dcterms:modified>
</cp:coreProperties>
</file>

<file path=docProps/thumbnail.jpeg>
</file>